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15243175" cy="7974013"/>
  <p:notesSz cx="6858000" cy="9144000"/>
  <p:defaultTextStyle>
    <a:defPPr>
      <a:defRPr lang="fr-FR"/>
    </a:defPPr>
    <a:lvl1pPr marL="0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1pPr>
    <a:lvl2pPr marL="849392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2pPr>
    <a:lvl3pPr marL="1698782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3pPr>
    <a:lvl4pPr marL="2548176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4pPr>
    <a:lvl5pPr marL="3397567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5pPr>
    <a:lvl6pPr marL="4246957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6pPr>
    <a:lvl7pPr marL="5096347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7pPr>
    <a:lvl8pPr marL="5945739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8pPr>
    <a:lvl9pPr marL="6795135" algn="l" defTabSz="849392" rtl="0" eaLnBrk="1" latinLnBrk="0" hangingPunct="1">
      <a:defRPr sz="3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50" d="100"/>
          <a:sy n="50" d="100"/>
        </p:scale>
        <p:origin x="-2512" y="-1104"/>
      </p:cViewPr>
      <p:guideLst>
        <p:guide orient="horz" pos="2511"/>
        <p:guide pos="523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265" y="2477133"/>
            <a:ext cx="12956699" cy="1709240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86494" y="4518636"/>
            <a:ext cx="10670216" cy="203779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49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98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548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397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246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0963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9457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7951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579594" y="463312"/>
            <a:ext cx="2662261" cy="9865998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92810" y="463312"/>
            <a:ext cx="7732731" cy="9865998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04124" y="5124046"/>
            <a:ext cx="12956699" cy="1583728"/>
          </a:xfrm>
        </p:spPr>
        <p:txBody>
          <a:bodyPr anchor="t"/>
          <a:lstStyle>
            <a:lvl1pPr algn="l">
              <a:defRPr sz="74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204124" y="3379746"/>
            <a:ext cx="12956699" cy="1744312"/>
          </a:xfrm>
        </p:spPr>
        <p:txBody>
          <a:bodyPr anchor="b"/>
          <a:lstStyle>
            <a:lvl1pPr marL="0" indent="0">
              <a:buNone/>
              <a:defRPr sz="3700">
                <a:solidFill>
                  <a:schemeClr val="tx1">
                    <a:tint val="75000"/>
                  </a:schemeClr>
                </a:solidFill>
              </a:defRPr>
            </a:lvl1pPr>
            <a:lvl2pPr marL="84939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2pPr>
            <a:lvl3pPr marL="1698782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54817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39756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24695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5096347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945739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79513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2803" y="2698636"/>
            <a:ext cx="5197496" cy="7630689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44346" y="2698636"/>
            <a:ext cx="5197496" cy="7630689"/>
          </a:xfrm>
        </p:spPr>
        <p:txBody>
          <a:bodyPr/>
          <a:lstStyle>
            <a:lvl1pPr>
              <a:defRPr sz="5100"/>
            </a:lvl1pPr>
            <a:lvl2pPr>
              <a:defRPr sz="4500"/>
            </a:lvl2pPr>
            <a:lvl3pPr>
              <a:defRPr sz="3700"/>
            </a:lvl3pPr>
            <a:lvl4pPr>
              <a:defRPr sz="3300"/>
            </a:lvl4pPr>
            <a:lvl5pPr>
              <a:defRPr sz="3300"/>
            </a:lvl5pPr>
            <a:lvl6pPr>
              <a:defRPr sz="3300"/>
            </a:lvl6pPr>
            <a:lvl7pPr>
              <a:defRPr sz="3300"/>
            </a:lvl7pPr>
            <a:lvl8pPr>
              <a:defRPr sz="3300"/>
            </a:lvl8pPr>
            <a:lvl9pPr>
              <a:defRPr sz="33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170" y="319341"/>
            <a:ext cx="13718864" cy="1328996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62166" y="1784935"/>
            <a:ext cx="6735056" cy="743874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49392" indent="0">
              <a:buNone/>
              <a:defRPr sz="3700" b="1"/>
            </a:lvl2pPr>
            <a:lvl3pPr marL="1698782" indent="0">
              <a:buNone/>
              <a:defRPr sz="3300" b="1"/>
            </a:lvl3pPr>
            <a:lvl4pPr marL="2548176" indent="0">
              <a:buNone/>
              <a:defRPr sz="2900" b="1"/>
            </a:lvl4pPr>
            <a:lvl5pPr marL="3397567" indent="0">
              <a:buNone/>
              <a:defRPr sz="2900" b="1"/>
            </a:lvl5pPr>
            <a:lvl6pPr marL="4246957" indent="0">
              <a:buNone/>
              <a:defRPr sz="2900" b="1"/>
            </a:lvl6pPr>
            <a:lvl7pPr marL="5096347" indent="0">
              <a:buNone/>
              <a:defRPr sz="2900" b="1"/>
            </a:lvl7pPr>
            <a:lvl8pPr marL="5945739" indent="0">
              <a:buNone/>
              <a:defRPr sz="2900" b="1"/>
            </a:lvl8pPr>
            <a:lvl9pPr marL="6795135" indent="0">
              <a:buNone/>
              <a:defRPr sz="29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62166" y="2528804"/>
            <a:ext cx="6735056" cy="4594291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7743336" y="1784935"/>
            <a:ext cx="6737690" cy="743874"/>
          </a:xfrm>
        </p:spPr>
        <p:txBody>
          <a:bodyPr anchor="b"/>
          <a:lstStyle>
            <a:lvl1pPr marL="0" indent="0">
              <a:buNone/>
              <a:defRPr sz="4500" b="1"/>
            </a:lvl1pPr>
            <a:lvl2pPr marL="849392" indent="0">
              <a:buNone/>
              <a:defRPr sz="3700" b="1"/>
            </a:lvl2pPr>
            <a:lvl3pPr marL="1698782" indent="0">
              <a:buNone/>
              <a:defRPr sz="3300" b="1"/>
            </a:lvl3pPr>
            <a:lvl4pPr marL="2548176" indent="0">
              <a:buNone/>
              <a:defRPr sz="2900" b="1"/>
            </a:lvl4pPr>
            <a:lvl5pPr marL="3397567" indent="0">
              <a:buNone/>
              <a:defRPr sz="2900" b="1"/>
            </a:lvl5pPr>
            <a:lvl6pPr marL="4246957" indent="0">
              <a:buNone/>
              <a:defRPr sz="2900" b="1"/>
            </a:lvl6pPr>
            <a:lvl7pPr marL="5096347" indent="0">
              <a:buNone/>
              <a:defRPr sz="2900" b="1"/>
            </a:lvl7pPr>
            <a:lvl8pPr marL="5945739" indent="0">
              <a:buNone/>
              <a:defRPr sz="2900" b="1"/>
            </a:lvl8pPr>
            <a:lvl9pPr marL="6795135" indent="0">
              <a:buNone/>
              <a:defRPr sz="29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7743336" y="2528804"/>
            <a:ext cx="6737690" cy="4594291"/>
          </a:xfrm>
        </p:spPr>
        <p:txBody>
          <a:bodyPr/>
          <a:lstStyle>
            <a:lvl1pPr>
              <a:defRPr sz="4500"/>
            </a:lvl1pPr>
            <a:lvl2pPr>
              <a:defRPr sz="3700"/>
            </a:lvl2pPr>
            <a:lvl3pPr>
              <a:defRPr sz="33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165" y="317493"/>
            <a:ext cx="5014898" cy="1351156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959678" y="317493"/>
            <a:ext cx="8521355" cy="6805602"/>
          </a:xfrm>
        </p:spPr>
        <p:txBody>
          <a:bodyPr/>
          <a:lstStyle>
            <a:lvl1pPr>
              <a:defRPr sz="6300"/>
            </a:lvl1pPr>
            <a:lvl2pPr>
              <a:defRPr sz="5100"/>
            </a:lvl2pPr>
            <a:lvl3pPr>
              <a:defRPr sz="4500"/>
            </a:lvl3pPr>
            <a:lvl4pPr>
              <a:defRPr sz="3700"/>
            </a:lvl4pPr>
            <a:lvl5pPr>
              <a:defRPr sz="3700"/>
            </a:lvl5pPr>
            <a:lvl6pPr>
              <a:defRPr sz="3700"/>
            </a:lvl6pPr>
            <a:lvl7pPr>
              <a:defRPr sz="3700"/>
            </a:lvl7pPr>
            <a:lvl8pPr>
              <a:defRPr sz="3700"/>
            </a:lvl8pPr>
            <a:lvl9pPr>
              <a:defRPr sz="3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62165" y="1668642"/>
            <a:ext cx="5014898" cy="5454451"/>
          </a:xfrm>
        </p:spPr>
        <p:txBody>
          <a:bodyPr/>
          <a:lstStyle>
            <a:lvl1pPr marL="0" indent="0">
              <a:buNone/>
              <a:defRPr sz="2500"/>
            </a:lvl1pPr>
            <a:lvl2pPr marL="849392" indent="0">
              <a:buNone/>
              <a:defRPr sz="2000"/>
            </a:lvl2pPr>
            <a:lvl3pPr marL="1698782" indent="0">
              <a:buNone/>
              <a:defRPr sz="2000"/>
            </a:lvl3pPr>
            <a:lvl4pPr marL="2548176" indent="0">
              <a:buNone/>
              <a:defRPr sz="1400"/>
            </a:lvl4pPr>
            <a:lvl5pPr marL="3397567" indent="0">
              <a:buNone/>
              <a:defRPr sz="1400"/>
            </a:lvl5pPr>
            <a:lvl6pPr marL="4246957" indent="0">
              <a:buNone/>
              <a:defRPr sz="1400"/>
            </a:lvl6pPr>
            <a:lvl7pPr marL="5096347" indent="0">
              <a:buNone/>
              <a:defRPr sz="1400"/>
            </a:lvl7pPr>
            <a:lvl8pPr marL="5945739" indent="0">
              <a:buNone/>
              <a:defRPr sz="1400"/>
            </a:lvl8pPr>
            <a:lvl9pPr marL="6795135" indent="0">
              <a:buNone/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87782" y="5581820"/>
            <a:ext cx="9145905" cy="658958"/>
          </a:xfrm>
        </p:spPr>
        <p:txBody>
          <a:bodyPr anchor="b"/>
          <a:lstStyle>
            <a:lvl1pPr algn="l">
              <a:defRPr sz="37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987782" y="712506"/>
            <a:ext cx="9145905" cy="4784408"/>
          </a:xfrm>
        </p:spPr>
        <p:txBody>
          <a:bodyPr/>
          <a:lstStyle>
            <a:lvl1pPr marL="0" indent="0">
              <a:buNone/>
              <a:defRPr sz="6300"/>
            </a:lvl1pPr>
            <a:lvl2pPr marL="849392" indent="0">
              <a:buNone/>
              <a:defRPr sz="5100"/>
            </a:lvl2pPr>
            <a:lvl3pPr marL="1698782" indent="0">
              <a:buNone/>
              <a:defRPr sz="4500"/>
            </a:lvl3pPr>
            <a:lvl4pPr marL="2548176" indent="0">
              <a:buNone/>
              <a:defRPr sz="3700"/>
            </a:lvl4pPr>
            <a:lvl5pPr marL="3397567" indent="0">
              <a:buNone/>
              <a:defRPr sz="3700"/>
            </a:lvl5pPr>
            <a:lvl6pPr marL="4246957" indent="0">
              <a:buNone/>
              <a:defRPr sz="3700"/>
            </a:lvl6pPr>
            <a:lvl7pPr marL="5096347" indent="0">
              <a:buNone/>
              <a:defRPr sz="3700"/>
            </a:lvl7pPr>
            <a:lvl8pPr marL="5945739" indent="0">
              <a:buNone/>
              <a:defRPr sz="3700"/>
            </a:lvl8pPr>
            <a:lvl9pPr marL="6795135" indent="0">
              <a:buNone/>
              <a:defRPr sz="37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987782" y="6240789"/>
            <a:ext cx="9145905" cy="935839"/>
          </a:xfrm>
        </p:spPr>
        <p:txBody>
          <a:bodyPr/>
          <a:lstStyle>
            <a:lvl1pPr marL="0" indent="0">
              <a:buNone/>
              <a:defRPr sz="2500"/>
            </a:lvl1pPr>
            <a:lvl2pPr marL="849392" indent="0">
              <a:buNone/>
              <a:defRPr sz="2000"/>
            </a:lvl2pPr>
            <a:lvl3pPr marL="1698782" indent="0">
              <a:buNone/>
              <a:defRPr sz="2000"/>
            </a:lvl3pPr>
            <a:lvl4pPr marL="2548176" indent="0">
              <a:buNone/>
              <a:defRPr sz="1400"/>
            </a:lvl4pPr>
            <a:lvl5pPr marL="3397567" indent="0">
              <a:buNone/>
              <a:defRPr sz="1400"/>
            </a:lvl5pPr>
            <a:lvl6pPr marL="4246957" indent="0">
              <a:buNone/>
              <a:defRPr sz="1400"/>
            </a:lvl6pPr>
            <a:lvl7pPr marL="5096347" indent="0">
              <a:buNone/>
              <a:defRPr sz="1400"/>
            </a:lvl7pPr>
            <a:lvl8pPr marL="5945739" indent="0">
              <a:buNone/>
              <a:defRPr sz="1400"/>
            </a:lvl8pPr>
            <a:lvl9pPr marL="6795135" indent="0">
              <a:buNone/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62170" y="319341"/>
            <a:ext cx="13718864" cy="1328996"/>
          </a:xfrm>
          <a:prstGeom prst="rect">
            <a:avLst/>
          </a:prstGeom>
        </p:spPr>
        <p:txBody>
          <a:bodyPr vert="horz" lIns="169880" tIns="84935" rIns="169880" bIns="849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62170" y="1860619"/>
            <a:ext cx="13718864" cy="5262475"/>
          </a:xfrm>
          <a:prstGeom prst="rect">
            <a:avLst/>
          </a:prstGeom>
        </p:spPr>
        <p:txBody>
          <a:bodyPr vert="horz" lIns="169880" tIns="84935" rIns="169880" bIns="849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62172" y="7390741"/>
            <a:ext cx="3556741" cy="424538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208102" y="7390741"/>
            <a:ext cx="4826999" cy="424538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924289" y="7390741"/>
            <a:ext cx="3556741" cy="424538"/>
          </a:xfrm>
          <a:prstGeom prst="rect">
            <a:avLst/>
          </a:prstGeom>
        </p:spPr>
        <p:txBody>
          <a:bodyPr vert="horz" lIns="169880" tIns="84935" rIns="169880" bIns="84935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849392" rtl="0" eaLnBrk="1" latinLnBrk="0" hangingPunct="1">
        <a:spcBef>
          <a:spcPct val="0"/>
        </a:spcBef>
        <a:buNone/>
        <a:defRPr sz="82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637042" indent="-637042" algn="l" defTabSz="849392" rtl="0" eaLnBrk="1" latinLnBrk="0" hangingPunct="1">
        <a:spcBef>
          <a:spcPct val="20000"/>
        </a:spcBef>
        <a:buFont typeface="Arial"/>
        <a:buChar char="•"/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380258" indent="-530868" algn="l" defTabSz="849392" rtl="0" eaLnBrk="1" latinLnBrk="0" hangingPunct="1">
        <a:spcBef>
          <a:spcPct val="20000"/>
        </a:spcBef>
        <a:buFont typeface="Arial"/>
        <a:buChar char="–"/>
        <a:defRPr sz="5100" kern="1200">
          <a:solidFill>
            <a:schemeClr val="tx1"/>
          </a:solidFill>
          <a:latin typeface="+mn-lt"/>
          <a:ea typeface="+mn-ea"/>
          <a:cs typeface="+mn-cs"/>
        </a:defRPr>
      </a:lvl2pPr>
      <a:lvl3pPr marL="2123477" indent="-424697" algn="l" defTabSz="849392" rtl="0" eaLnBrk="1" latinLnBrk="0" hangingPunct="1">
        <a:spcBef>
          <a:spcPct val="20000"/>
        </a:spcBef>
        <a:buFont typeface="Arial"/>
        <a:buChar char="•"/>
        <a:defRPr sz="4500" kern="1200">
          <a:solidFill>
            <a:schemeClr val="tx1"/>
          </a:solidFill>
          <a:latin typeface="+mn-lt"/>
          <a:ea typeface="+mn-ea"/>
          <a:cs typeface="+mn-cs"/>
        </a:defRPr>
      </a:lvl3pPr>
      <a:lvl4pPr marL="2972872" indent="-424697" algn="l" defTabSz="849392" rtl="0" eaLnBrk="1" latinLnBrk="0" hangingPunct="1">
        <a:spcBef>
          <a:spcPct val="20000"/>
        </a:spcBef>
        <a:buFont typeface="Arial"/>
        <a:buChar char="–"/>
        <a:defRPr sz="3700" kern="1200">
          <a:solidFill>
            <a:schemeClr val="tx1"/>
          </a:solidFill>
          <a:latin typeface="+mn-lt"/>
          <a:ea typeface="+mn-ea"/>
          <a:cs typeface="+mn-cs"/>
        </a:defRPr>
      </a:lvl4pPr>
      <a:lvl5pPr marL="3822262" indent="-424697" algn="l" defTabSz="849392" rtl="0" eaLnBrk="1" latinLnBrk="0" hangingPunct="1">
        <a:spcBef>
          <a:spcPct val="20000"/>
        </a:spcBef>
        <a:buFont typeface="Arial"/>
        <a:buChar char="»"/>
        <a:defRPr sz="3700" kern="1200">
          <a:solidFill>
            <a:schemeClr val="tx1"/>
          </a:solidFill>
          <a:latin typeface="+mn-lt"/>
          <a:ea typeface="+mn-ea"/>
          <a:cs typeface="+mn-cs"/>
        </a:defRPr>
      </a:lvl5pPr>
      <a:lvl6pPr marL="467165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6pPr>
      <a:lvl7pPr marL="552104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7pPr>
      <a:lvl8pPr marL="637043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8pPr>
      <a:lvl9pPr marL="7219826" indent="-424697" algn="l" defTabSz="849392" rtl="0" eaLnBrk="1" latinLnBrk="0" hangingPunct="1">
        <a:spcBef>
          <a:spcPct val="20000"/>
        </a:spcBef>
        <a:buFont typeface="Arial"/>
        <a:buChar char="•"/>
        <a:defRPr sz="3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49392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698782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548176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4pPr>
      <a:lvl5pPr marL="3397567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5pPr>
      <a:lvl6pPr marL="4246957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6pPr>
      <a:lvl7pPr marL="5096347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7pPr>
      <a:lvl8pPr marL="5945739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8pPr>
      <a:lvl9pPr marL="6795135" algn="l" defTabSz="849392" rtl="0" eaLnBrk="1" latinLnBrk="0" hangingPunct="1">
        <a:defRPr sz="3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587" y="-794"/>
            <a:ext cx="15240000" cy="79756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6276" y="722407"/>
            <a:ext cx="6197111" cy="4102799"/>
          </a:xfrm>
        </p:spPr>
        <p:txBody>
          <a:bodyPr lIns="0" tIns="0" rIns="0" bIns="0" anchor="t">
            <a:noAutofit/>
          </a:bodyPr>
          <a:lstStyle/>
          <a:p>
            <a:pPr lvl="0" algn="l"/>
            <a:r>
              <a:rPr lang="fr-FR" sz="8600" b="1" baseline="30000" dirty="0" smtClean="0">
                <a:solidFill>
                  <a:schemeClr val="bg1"/>
                </a:solidFill>
              </a:rPr>
              <a:t>KEEP NATURE HEALTHY,</a:t>
            </a:r>
            <a:br>
              <a:rPr lang="fr-FR" sz="8600" b="1" baseline="30000" dirty="0" smtClean="0">
                <a:solidFill>
                  <a:schemeClr val="bg1"/>
                </a:solidFill>
              </a:rPr>
            </a:br>
            <a:r>
              <a:rPr lang="fr-FR" sz="6000" baseline="30000" dirty="0" err="1" smtClean="0">
                <a:solidFill>
                  <a:schemeClr val="bg1"/>
                </a:solidFill>
              </a:rPr>
              <a:t>don’t</a:t>
            </a:r>
            <a:r>
              <a:rPr lang="fr-FR" sz="6000" baseline="30000" dirty="0" smtClean="0">
                <a:solidFill>
                  <a:schemeClr val="bg1"/>
                </a:solidFill>
              </a:rPr>
              <a:t> </a:t>
            </a:r>
            <a:r>
              <a:rPr lang="fr-FR" sz="6000" baseline="30000" dirty="0" err="1" smtClean="0">
                <a:solidFill>
                  <a:schemeClr val="bg1"/>
                </a:solidFill>
              </a:rPr>
              <a:t>bring</a:t>
            </a:r>
            <a:r>
              <a:rPr lang="fr-FR" sz="6000" baseline="30000" dirty="0" smtClean="0">
                <a:solidFill>
                  <a:schemeClr val="bg1"/>
                </a:solidFill>
              </a:rPr>
              <a:t> </a:t>
            </a:r>
            <a:br>
              <a:rPr lang="fr-FR" sz="6000" baseline="30000" dirty="0" smtClean="0">
                <a:solidFill>
                  <a:schemeClr val="bg1"/>
                </a:solidFill>
              </a:rPr>
            </a:br>
            <a:r>
              <a:rPr lang="fr-FR" sz="6000" baseline="30000" dirty="0" smtClean="0">
                <a:solidFill>
                  <a:schemeClr val="bg1"/>
                </a:solidFill>
              </a:rPr>
              <a:t>plants </a:t>
            </a:r>
            <a:r>
              <a:rPr lang="fr-FR" sz="6000" baseline="30000" dirty="0" smtClean="0">
                <a:solidFill>
                  <a:schemeClr val="bg1"/>
                </a:solidFill>
              </a:rPr>
              <a:t>home</a:t>
            </a:r>
            <a:endParaRPr lang="fr-FR" sz="6000" b="1" baseline="30000" dirty="0" smtClean="0">
              <a:solidFill>
                <a:schemeClr val="bg1"/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0593387" y="606195"/>
            <a:ext cx="4226366" cy="673361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fr-FR" sz="4600" baseline="30000" dirty="0" smtClean="0">
                <a:solidFill>
                  <a:srgbClr val="FFFFFF"/>
                </a:solidFill>
              </a:rPr>
              <a:t>Travelling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4600" baseline="30000" dirty="0" smtClean="0">
                <a:solidFill>
                  <a:srgbClr val="FFFFFF"/>
                </a:solidFill>
              </a:rPr>
              <a:t> the EU?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smtClean="0">
                <a:solidFill>
                  <a:srgbClr val="FFFFFF"/>
                </a:solidFill>
              </a:rPr>
              <a:t>of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46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4600" baseline="30000" dirty="0" smtClean="0">
                <a:solidFill>
                  <a:srgbClr val="FFFFFF"/>
                </a:solidFill>
              </a:rPr>
              <a:t>  back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4600" baseline="30000" dirty="0" smtClean="0">
                <a:solidFill>
                  <a:srgbClr val="FFFFFF"/>
                </a:solidFill>
              </a:rPr>
              <a:t>.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4600" baseline="30000" dirty="0" smtClean="0">
                <a:solidFill>
                  <a:srgbClr val="FFFFFF"/>
                </a:solidFill>
              </a:rPr>
              <a:t> </a:t>
            </a:r>
            <a:r>
              <a:rPr lang="fr-FR" sz="4600" baseline="30000" dirty="0" smtClean="0">
                <a:solidFill>
                  <a:srgbClr val="FFFFFF"/>
                </a:solidFill>
              </a:rPr>
              <a:t>the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46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46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4600" baseline="30000" dirty="0" smtClean="0">
                <a:solidFill>
                  <a:srgbClr val="FFFFFF"/>
                </a:solidFill>
              </a:rPr>
              <a:t>!</a:t>
            </a:r>
            <a:endParaRPr lang="fr-FR" sz="4600" b="1" baseline="30000" dirty="0" smtClean="0">
              <a:solidFill>
                <a:srgbClr val="FFFFFF"/>
              </a:solidFill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FD1A4A0-7C21-40A6-A502-91414DE5BA81}"/>
</file>

<file path=customXml/itemProps2.xml><?xml version="1.0" encoding="utf-8"?>
<ds:datastoreItem xmlns:ds="http://schemas.openxmlformats.org/officeDocument/2006/customXml" ds:itemID="{FC0CFD11-2012-4D1E-8BB7-C1FE7D972F1A}"/>
</file>

<file path=customXml/itemProps3.xml><?xml version="1.0" encoding="utf-8"?>
<ds:datastoreItem xmlns:ds="http://schemas.openxmlformats.org/officeDocument/2006/customXml" ds:itemID="{CF47F731-879C-4539-BF0D-66F18FD766F6}"/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37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HEALTHY, don’t bring  plants home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37</cp:revision>
  <dcterms:created xsi:type="dcterms:W3CDTF">2023-07-25T13:09:41Z</dcterms:created>
  <dcterms:modified xsi:type="dcterms:W3CDTF">2023-07-25T14:03:44Z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